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300" r:id="rId7"/>
    <p:sldId id="299" r:id="rId8"/>
    <p:sldId id="298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of Best Fit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35960" y="11763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CE5D2FC-E4A5-4AC5-85F5-DB1E696A6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54" y="15412"/>
            <a:ext cx="11374691" cy="10713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1C2CB1-FBB2-4B3A-BAAB-DF380AFF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51" y="1266077"/>
            <a:ext cx="7361248" cy="50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567092-2AFB-4935-A9DE-BC9E0C7F1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139493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D54ADE-9123-4D76-BE81-E40B4BB98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9" y="80460"/>
            <a:ext cx="6617114" cy="622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96BAB6-55D2-4ED2-A014-E85C0813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605373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80220-7D3D-4E6B-B5CF-5DBBA511D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92651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4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350656-6B23-46F5-BC6B-A17EF124D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46" y="125392"/>
            <a:ext cx="7161984" cy="61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4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C8B34A-837E-49B8-A48E-9528F1740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0" y="112693"/>
            <a:ext cx="7818460" cy="614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9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Line of Best Fit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44</cp:revision>
  <cp:lastPrinted>2018-11-23T19:54:51Z</cp:lastPrinted>
  <dcterms:created xsi:type="dcterms:W3CDTF">2018-08-29T02:57:50Z</dcterms:created>
  <dcterms:modified xsi:type="dcterms:W3CDTF">2020-07-29T18:28:03Z</dcterms:modified>
</cp:coreProperties>
</file>